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FB384-59AF-4EAB-AD9C-98AD4BA2A30C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82899-8311-4F9E-9392-94BFF817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2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82899-8311-4F9E-9392-94BFF817F5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41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82899-8311-4F9E-9392-94BFF817F5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82899-8311-4F9E-9392-94BFF817F5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3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82899-8311-4F9E-9392-94BFF817F5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E4490D-D2D5-419E-A851-3505EC19D553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896A42-4B5A-4C9F-A192-3123137BC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town21th.wordpr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 Town 21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Brandon Pham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3962400"/>
          </a:xfrm>
        </p:spPr>
        <p:txBody>
          <a:bodyPr>
            <a:normAutofit/>
          </a:bodyPr>
          <a:lstStyle/>
          <a:p>
            <a:r>
              <a:rPr lang="en-US" dirty="0"/>
              <a:t>Description: I will do a blog </a:t>
            </a:r>
            <a:r>
              <a:rPr lang="en-US" dirty="0" smtClean="0"/>
              <a:t>about </a:t>
            </a:r>
            <a:r>
              <a:rPr lang="en-US" dirty="0"/>
              <a:t>things in the game </a:t>
            </a:r>
            <a:r>
              <a:rPr lang="en-US" dirty="0" smtClean="0"/>
              <a:t>world and technology.</a:t>
            </a:r>
            <a:endParaRPr lang="en-US" dirty="0"/>
          </a:p>
          <a:p>
            <a:r>
              <a:rPr lang="en-US" dirty="0" smtClean="0"/>
              <a:t>Blogging on Technology</a:t>
            </a:r>
          </a:p>
          <a:p>
            <a:r>
              <a:rPr lang="en-US" dirty="0"/>
              <a:t>Research Required: I will </a:t>
            </a:r>
            <a:r>
              <a:rPr lang="en-US" dirty="0" smtClean="0"/>
              <a:t>search for websites that talk and review stuff about technology. </a:t>
            </a:r>
            <a:endParaRPr lang="en-US" dirty="0"/>
          </a:p>
          <a:p>
            <a:r>
              <a:rPr lang="en-US" dirty="0" smtClean="0"/>
              <a:t>Then read some of it and then write about it on my blog.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838200"/>
          </a:xfrm>
        </p:spPr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2995107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/>
              <a:t>In the very beginning I had to learn to use word </a:t>
            </a:r>
            <a:r>
              <a:rPr lang="en-US" sz="2500" dirty="0" smtClean="0"/>
              <a:t>press.</a:t>
            </a:r>
          </a:p>
          <a:p>
            <a:endParaRPr lang="en-US" sz="2500" dirty="0"/>
          </a:p>
          <a:p>
            <a:r>
              <a:rPr lang="en-US" sz="2500" dirty="0"/>
              <a:t>Then finding interesting things on technology to write about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r>
              <a:rPr lang="en-US" sz="2500" dirty="0"/>
              <a:t>Trying to stay on schedule on how many  blogs I do.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676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how to use word press was easy, then my favorite thing was using </a:t>
            </a:r>
            <a:r>
              <a:rPr lang="en-US" dirty="0" err="1"/>
              <a:t>Z</a:t>
            </a:r>
            <a:r>
              <a:rPr lang="en-US" dirty="0" err="1" smtClean="0"/>
              <a:t>emanta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38100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depended on what I wrote because some times on the websites there was nothing interesting.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Webpage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800"/>
            <a:ext cx="6933887" cy="4267200"/>
          </a:xfrm>
        </p:spPr>
      </p:pic>
      <p:sp>
        <p:nvSpPr>
          <p:cNvPr id="4" name="TextBox 3"/>
          <p:cNvSpPr txBox="1"/>
          <p:nvPr/>
        </p:nvSpPr>
        <p:spPr>
          <a:xfrm>
            <a:off x="1676400" y="1031333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http://techtown21th.wordpress.com/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136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Tech Town 21st </vt:lpstr>
      <vt:lpstr>Overview</vt:lpstr>
      <vt:lpstr>Challenges </vt:lpstr>
      <vt:lpstr>Webpage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Town 21st</dc:title>
  <dc:creator>Brandon Pham</dc:creator>
  <cp:lastModifiedBy>Brandon Pham</cp:lastModifiedBy>
  <cp:revision>8</cp:revision>
  <dcterms:created xsi:type="dcterms:W3CDTF">2012-04-12T17:37:39Z</dcterms:created>
  <dcterms:modified xsi:type="dcterms:W3CDTF">2012-05-08T12:06:31Z</dcterms:modified>
</cp:coreProperties>
</file>